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66403" autoAdjust="0"/>
  </p:normalViewPr>
  <p:slideViewPr>
    <p:cSldViewPr snapToGrid="0">
      <p:cViewPr varScale="1">
        <p:scale>
          <a:sx n="53" d="100"/>
          <a:sy n="53" d="100"/>
        </p:scale>
        <p:origin x="9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Davide: Hello everybody we are going to present our project called the Handmonizer, a sophisticated harmonizer controlled in real-time by the hand of the singer detected from a webcam through a neural network. By only moving the hand the user could choose which kind and how many harmonies to add to the lead voice with a smooth cross-fading between each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Andò: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4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Dave</a:t>
            </a:r>
            <a:r>
              <a:rPr lang="it-IT" dirty="0"/>
              <a:t>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Mariapia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2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Davide: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1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Andonio</a:t>
            </a:r>
            <a:r>
              <a:rPr lang="en-GB" dirty="0"/>
              <a:t>: This tool is been developed to fulfil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Andonio</a:t>
            </a:r>
            <a:r>
              <a:rPr lang="it-IT" dirty="0"/>
              <a:t>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525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Davide: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9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Davide: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1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Davide: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72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Andò: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Andò: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78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/>
              <a:t>Antonios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553050" y="913765"/>
            <a:ext cx="7654822" cy="431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395</Words>
  <Application>Microsoft Office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17</cp:revision>
  <dcterms:created xsi:type="dcterms:W3CDTF">2022-06-23T16:16:38Z</dcterms:created>
  <dcterms:modified xsi:type="dcterms:W3CDTF">2022-07-04T10:51:34Z</dcterms:modified>
</cp:coreProperties>
</file>